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19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ADA8-3F14-7BAD-4F46-DE9671523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1CA77-18AB-C3FA-EB56-96213DBFD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B4022-C61D-7BA2-23A4-6774E836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9A936-723B-C959-B51C-1681C11F1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CD4EE-A286-3DF7-D1B6-92830C7D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8865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CFFF-0862-08BC-9642-822DC093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E1E35-EBD6-6060-98FD-6A7E62D1C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2F760-0353-2ECE-BAA0-7285ADF8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58C47-CC94-980E-1667-90CA51DE2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8C899-ED93-F0FC-F576-5E6EEE1E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485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70324-A053-771C-0D28-3A23BB0C45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5A500-E1E6-598D-5B53-CFAA4544F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C55A4-D156-82F1-C5EE-550B9F44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4A56D-F9CE-6D47-B585-B22BC4F6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EBA40-49A5-7CAD-9B93-BA2A01A4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3589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BD27B-E26B-66CF-5F8A-BDAF0890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117F3-D004-43A6-E090-079D46A3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E2A62-7CAF-0134-3341-0B6190FBD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37DA0-6FCC-363B-01AC-8E2445EB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EAA6-1E64-7A0B-D9F4-70119E812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71282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D867-E23E-B33F-6848-915A8C13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3297E-9D8A-DA24-6822-9AA07CFAB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9523-44A4-0D00-FE0D-DADF5742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F0D3A-9981-A349-D478-680A9D6A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65D52-C507-2149-8FA3-DA8F58E0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62027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C324-18C3-DB2D-8D46-98E77DDE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33437-2E53-B818-D3E9-52890032B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91C11-AFCE-395A-26EB-652D843DE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0A3B6-6EF8-756F-F499-0325789D0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80635-C789-E06E-983D-72DF67DE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F1E4F-2E86-512F-0113-D0203C505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3547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B6A1-7877-822D-ECE7-61530CF9C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D9CE9-18B3-C4D2-C68B-BB52FBD92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FF9E3-9F83-92B2-6FC6-7A42C4C1A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A40D2-B4CB-BCD7-0774-2C624769D0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AFD51-09FA-E3AE-7CAA-DC84E2F61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BF3C8-6DFB-0551-B5F2-4A3327AD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AA6C3-3C6A-6BE3-A686-1534C05F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3A5B5-D43C-2CE8-2998-C84F7D12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89940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23CE2-1BC6-F034-BE81-768AEAD4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DA26B-CD72-B570-9C55-522777542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7DFF39-134A-D791-9EA7-FA021635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962E4-01AE-AD8F-56F5-A2A76F0C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7448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136EB-EBD8-A6F2-A919-861B364B1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8C6FC-4A70-AB83-464D-D69FD854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BA7B7-B03C-83B3-2484-16D43DBF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621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D91F-9C4C-576B-E6CE-9884753B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9A89-502D-1D10-87E5-8B2365174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2FD14-EF98-FD1A-BE0F-D263CAA3A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4A7B7-FCE0-A9DF-3D04-958A7F11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1C239-2143-C6A4-E8B9-BA8EFDE2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77715-9B6E-B2CE-51D1-8EFB31DDD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7675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291C-C10B-A2FB-2D89-8AFDE576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D3B855-A3DB-3785-3AE1-C31C9EC318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079B9-C2BE-FF38-022D-8E23205F5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54EDD-0692-7770-7F3C-CA822312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EC631-0D4E-8C77-A79E-2021094D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38929-7586-50CD-1F7B-DC19078A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9384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3E1471-BD93-63D0-4CB7-6E75E95C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AA87B-5F4B-B7F4-B20F-0E31E460C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C01F9-7E11-4B8B-09A2-2356611B4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E1C20-CF33-4E4E-BB2B-4A2669F69708}" type="datetimeFigureOut">
              <a:rPr lang="en-FR" smtClean="0"/>
              <a:t>04/02/2025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2A1DD-6D4B-A8BD-C01F-AB040B7E8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03F8B-F6B5-6C2F-BBB1-A0B736552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3FFD9-9564-3B4E-B353-8ABEFFF1573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141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A5C2-ABE8-8E71-6445-BF33446AC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9962" y="1745671"/>
            <a:ext cx="8091055" cy="1140837"/>
          </a:xfrm>
        </p:spPr>
        <p:txBody>
          <a:bodyPr/>
          <a:lstStyle/>
          <a:p>
            <a:r>
              <a:rPr lang="en-FR" dirty="0"/>
              <a:t>SALUT, QUOI DE NEUF ? </a:t>
            </a:r>
          </a:p>
        </p:txBody>
      </p:sp>
      <p:pic>
        <p:nvPicPr>
          <p:cNvPr id="7" name="Picture 6" descr="A cartoon character waving with hand&#10;&#10;AI-generated content may be incorrect.">
            <a:extLst>
              <a:ext uri="{FF2B5EF4-FFF2-40B4-BE49-F238E27FC236}">
                <a16:creationId xmlns:a16="http://schemas.microsoft.com/office/drawing/2014/main" id="{382ABC28-113E-65B2-F294-E12B6F262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404" y="3311237"/>
            <a:ext cx="3136900" cy="2590800"/>
          </a:xfrm>
          <a:prstGeom prst="rect">
            <a:avLst/>
          </a:prstGeom>
        </p:spPr>
      </p:pic>
      <p:pic>
        <p:nvPicPr>
          <p:cNvPr id="8" name="Hotline Bling - Drake low quality.mp3">
            <a:hlinkClick r:id="" action="ppaction://media"/>
            <a:extLst>
              <a:ext uri="{FF2B5EF4-FFF2-40B4-BE49-F238E27FC236}">
                <a16:creationId xmlns:a16="http://schemas.microsoft.com/office/drawing/2014/main" id="{E2792CF5-84FF-4C13-1C8E-3155F98B82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08409" y="2170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0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8B6F-FBAE-D908-CF18-D30FA3AA0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127" y="1427018"/>
            <a:ext cx="8388928" cy="700088"/>
          </a:xfrm>
        </p:spPr>
        <p:txBody>
          <a:bodyPr>
            <a:normAutofit fontScale="90000"/>
          </a:bodyPr>
          <a:lstStyle/>
          <a:p>
            <a:r>
              <a:rPr lang="en-FR" dirty="0"/>
              <a:t>Pourquoi tu devrais être ma valentine 😏</a:t>
            </a:r>
          </a:p>
        </p:txBody>
      </p:sp>
      <p:pic>
        <p:nvPicPr>
          <p:cNvPr id="5" name="Picture 4" descr="A yellow emoticon holding a red rose&#10;&#10;AI-generated content may be incorrect.">
            <a:extLst>
              <a:ext uri="{FF2B5EF4-FFF2-40B4-BE49-F238E27FC236}">
                <a16:creationId xmlns:a16="http://schemas.microsoft.com/office/drawing/2014/main" id="{0C193EEE-37C8-FF6B-9173-D87374FA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4" y="2440421"/>
            <a:ext cx="488372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1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1AC9A-8007-20DD-EC12-1E39AD19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Je suis disponible</a:t>
            </a:r>
            <a:endParaRPr lang="en-FR" dirty="0"/>
          </a:p>
        </p:txBody>
      </p:sp>
      <p:pic>
        <p:nvPicPr>
          <p:cNvPr id="5" name="Picture 4" descr="A person holding his head&#10;&#10;AI-generated content may be incorrect.">
            <a:extLst>
              <a:ext uri="{FF2B5EF4-FFF2-40B4-BE49-F238E27FC236}">
                <a16:creationId xmlns:a16="http://schemas.microsoft.com/office/drawing/2014/main" id="{F5999764-7637-854F-3058-514CABB32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017" y="3532193"/>
            <a:ext cx="4338782" cy="2882615"/>
          </a:xfrm>
          <a:prstGeom prst="rect">
            <a:avLst/>
          </a:prstGeom>
        </p:spPr>
      </p:pic>
      <p:pic>
        <p:nvPicPr>
          <p:cNvPr id="7" name="Picture 6" descr="A black and white sign with red check mark&#10;&#10;AI-generated content may be incorrect.">
            <a:extLst>
              <a:ext uri="{FF2B5EF4-FFF2-40B4-BE49-F238E27FC236}">
                <a16:creationId xmlns:a16="http://schemas.microsoft.com/office/drawing/2014/main" id="{B9E2C7A6-FC99-A154-9BA6-746F198B4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758" y="840868"/>
            <a:ext cx="4703041" cy="2297903"/>
          </a:xfrm>
          <a:prstGeom prst="rect">
            <a:avLst/>
          </a:prstGeom>
        </p:spPr>
      </p:pic>
      <p:pic>
        <p:nvPicPr>
          <p:cNvPr id="9" name="Picture 8" descr="A person waving his hand&#10;&#10;AI-generated content may be incorrect.">
            <a:extLst>
              <a:ext uri="{FF2B5EF4-FFF2-40B4-BE49-F238E27FC236}">
                <a16:creationId xmlns:a16="http://schemas.microsoft.com/office/drawing/2014/main" id="{586D7950-09C9-2837-3CF8-4A7BCB282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18" y="2672484"/>
            <a:ext cx="4803958" cy="35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2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2163-9EE2-6DF0-F6B3-1B33C665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102" y="1062469"/>
            <a:ext cx="5567795" cy="1325563"/>
          </a:xfrm>
        </p:spPr>
        <p:txBody>
          <a:bodyPr/>
          <a:lstStyle/>
          <a:p>
            <a:r>
              <a:rPr lang="en-FR" dirty="0"/>
              <a:t>2. Je me sens tellement seul (stp date moi)</a:t>
            </a:r>
          </a:p>
        </p:txBody>
      </p:sp>
      <p:pic>
        <p:nvPicPr>
          <p:cNvPr id="5" name="Picture 4" descr="A person holding a heart and flowers&#10;&#10;AI-generated content may be incorrect.">
            <a:extLst>
              <a:ext uri="{FF2B5EF4-FFF2-40B4-BE49-F238E27FC236}">
                <a16:creationId xmlns:a16="http://schemas.microsoft.com/office/drawing/2014/main" id="{109DE4B3-A8E9-11F4-0244-BA89D6F8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2" y="127144"/>
            <a:ext cx="2628900" cy="3962400"/>
          </a:xfrm>
          <a:prstGeom prst="rect">
            <a:avLst/>
          </a:prstGeom>
        </p:spPr>
      </p:pic>
      <p:pic>
        <p:nvPicPr>
          <p:cNvPr id="7" name="Picture 6" descr="A red lipstick print on a white background&#10;&#10;AI-generated content may be incorrect.">
            <a:extLst>
              <a:ext uri="{FF2B5EF4-FFF2-40B4-BE49-F238E27FC236}">
                <a16:creationId xmlns:a16="http://schemas.microsoft.com/office/drawing/2014/main" id="{33CF4852-E9F4-5F1C-5409-1BBA9EDE5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297" y="3323357"/>
            <a:ext cx="3291321" cy="3291321"/>
          </a:xfrm>
          <a:prstGeom prst="rect">
            <a:avLst/>
          </a:prstGeom>
        </p:spPr>
      </p:pic>
      <p:pic>
        <p:nvPicPr>
          <p:cNvPr id="9" name="Picture 8" descr="A person with nice hair&#10;&#10;AI-generated content may be incorrect.">
            <a:extLst>
              <a:ext uri="{FF2B5EF4-FFF2-40B4-BE49-F238E27FC236}">
                <a16:creationId xmlns:a16="http://schemas.microsoft.com/office/drawing/2014/main" id="{C28E60B3-B31E-836D-8BAB-F2932F46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527" y="2376194"/>
            <a:ext cx="2727614" cy="39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3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9ECF1A-2BCC-8324-19EC-8AAC6610754E}"/>
              </a:ext>
            </a:extLst>
          </p:cNvPr>
          <p:cNvSpPr txBox="1"/>
          <p:nvPr/>
        </p:nvSpPr>
        <p:spPr>
          <a:xfrm>
            <a:off x="1340427" y="519545"/>
            <a:ext cx="49668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3200" dirty="0"/>
              <a:t>3. Je suis drôle</a:t>
            </a:r>
          </a:p>
          <a:p>
            <a:pPr lvl="1"/>
            <a:r>
              <a:rPr lang="en-FR" sz="3200" dirty="0"/>
              <a:t>(je crois)</a:t>
            </a:r>
          </a:p>
        </p:txBody>
      </p:sp>
      <p:pic>
        <p:nvPicPr>
          <p:cNvPr id="6" name="Picture 5" descr="A yellow emoji with tears&#10;&#10;AI-generated content may be incorrect.">
            <a:extLst>
              <a:ext uri="{FF2B5EF4-FFF2-40B4-BE49-F238E27FC236}">
                <a16:creationId xmlns:a16="http://schemas.microsoft.com/office/drawing/2014/main" id="{3207DD28-E84B-7463-BC64-F059043D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000" y="2212732"/>
            <a:ext cx="3581309" cy="3581309"/>
          </a:xfrm>
          <a:prstGeom prst="rect">
            <a:avLst/>
          </a:prstGeom>
        </p:spPr>
      </p:pic>
      <p:pic>
        <p:nvPicPr>
          <p:cNvPr id="8" name="Picture 7" descr="A blue emoji with a hand covering mouth&#10;&#10;AI-generated content may be incorrect.">
            <a:extLst>
              <a:ext uri="{FF2B5EF4-FFF2-40B4-BE49-F238E27FC236}">
                <a16:creationId xmlns:a16="http://schemas.microsoft.com/office/drawing/2014/main" id="{1C7C612E-3DE9-02C8-DB16-0241B7602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27" y="2294083"/>
            <a:ext cx="3418609" cy="341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1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F5D4-565E-222F-9E86-A9040032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4. Je t’aime (beaucoup)</a:t>
            </a:r>
          </a:p>
        </p:txBody>
      </p:sp>
      <p:pic>
        <p:nvPicPr>
          <p:cNvPr id="5" name="Picture 4" descr="A yellow emoji with a red heart&#10;&#10;AI-generated content may be incorrect.">
            <a:extLst>
              <a:ext uri="{FF2B5EF4-FFF2-40B4-BE49-F238E27FC236}">
                <a16:creationId xmlns:a16="http://schemas.microsoft.com/office/drawing/2014/main" id="{66F6AF64-BBC7-BAE9-0F13-A06C6B6B9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2" y="2036618"/>
            <a:ext cx="3810000" cy="3810000"/>
          </a:xfrm>
          <a:prstGeom prst="rect">
            <a:avLst/>
          </a:prstGeom>
        </p:spPr>
      </p:pic>
      <p:pic>
        <p:nvPicPr>
          <p:cNvPr id="7" name="Picture 6" descr="A yellow emoji with blue eyes and a heart&#10;&#10;AI-generated content may be incorrect.">
            <a:extLst>
              <a:ext uri="{FF2B5EF4-FFF2-40B4-BE49-F238E27FC236}">
                <a16:creationId xmlns:a16="http://schemas.microsoft.com/office/drawing/2014/main" id="{00FEDAED-0FE9-44B5-99B8-425EF1423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718" y="2468418"/>
            <a:ext cx="22098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8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D191B-5C16-7744-F943-3F04F663C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5. Je sais pas</a:t>
            </a:r>
          </a:p>
        </p:txBody>
      </p:sp>
      <p:pic>
        <p:nvPicPr>
          <p:cNvPr id="5" name="Picture 4" descr="A yellow face with brown lines&#10;&#10;AI-generated content may be incorrect.">
            <a:extLst>
              <a:ext uri="{FF2B5EF4-FFF2-40B4-BE49-F238E27FC236}">
                <a16:creationId xmlns:a16="http://schemas.microsoft.com/office/drawing/2014/main" id="{B7704F6A-D07D-C70B-7CF1-6F5982B7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509" y="1894609"/>
            <a:ext cx="3529446" cy="3529446"/>
          </a:xfrm>
          <a:prstGeom prst="rect">
            <a:avLst/>
          </a:prstGeom>
        </p:spPr>
      </p:pic>
      <p:pic>
        <p:nvPicPr>
          <p:cNvPr id="7" name="Picture 6" descr="A cartoon character with shoes&#10;&#10;AI-generated content may be incorrect.">
            <a:extLst>
              <a:ext uri="{FF2B5EF4-FFF2-40B4-BE49-F238E27FC236}">
                <a16:creationId xmlns:a16="http://schemas.microsoft.com/office/drawing/2014/main" id="{84EF93EA-9B3A-FA15-120A-8D0FBCB7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45" y="1378239"/>
            <a:ext cx="3835977" cy="51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0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51</Words>
  <Application>Microsoft Macintosh PowerPoint</Application>
  <PresentationFormat>Widescreen</PresentationFormat>
  <Paragraphs>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SALUT, QUOI DE NEUF ? </vt:lpstr>
      <vt:lpstr>Pourquoi tu devrais être ma valentine 😏</vt:lpstr>
      <vt:lpstr>1. Je suis disponible</vt:lpstr>
      <vt:lpstr>2. Je me sens tellement seul (stp date moi)</vt:lpstr>
      <vt:lpstr>PowerPoint Presentation</vt:lpstr>
      <vt:lpstr>4. Je t’aime (beaucoup)</vt:lpstr>
      <vt:lpstr>5. Je sais pas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Baptiste HOUZIER</dc:creator>
  <cp:lastModifiedBy>Baptiste HOUZIER</cp:lastModifiedBy>
  <cp:revision>2</cp:revision>
  <dcterms:created xsi:type="dcterms:W3CDTF">2025-02-04T18:45:42Z</dcterms:created>
  <dcterms:modified xsi:type="dcterms:W3CDTF">2025-02-04T22:27:52Z</dcterms:modified>
</cp:coreProperties>
</file>